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0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B5B"/>
    <a:srgbClr val="0033CC"/>
    <a:srgbClr val="4A206A"/>
    <a:srgbClr val="612A8A"/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86700" autoAdjust="0"/>
  </p:normalViewPr>
  <p:slideViewPr>
    <p:cSldViewPr snapToGrid="0">
      <p:cViewPr varScale="1">
        <p:scale>
          <a:sx n="74" d="100"/>
          <a:sy n="74" d="100"/>
        </p:scale>
        <p:origin x="54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1529B-F1FA-402F-AD16-A410F21A6D90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D0F3F-C737-40E6-9890-103CDA7B8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8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3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D0F3F-C737-40E6-9890-103CDA7B83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0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D0F3F-C737-40E6-9890-103CDA7B83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8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22AE-0C99-4371-A692-1DEC3B2CD36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BF8-8B4A-4C11-90B5-6289BEF3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3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22AE-0C99-4371-A692-1DEC3B2CD36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BF8-8B4A-4C11-90B5-6289BEF3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9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22AE-0C99-4371-A692-1DEC3B2CD36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BF8-8B4A-4C11-90B5-6289BEF3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22AE-0C99-4371-A692-1DEC3B2CD36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BF8-8B4A-4C11-90B5-6289BEF3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6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22AE-0C99-4371-A692-1DEC3B2CD36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BF8-8B4A-4C11-90B5-6289BEF3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8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22AE-0C99-4371-A692-1DEC3B2CD36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BF8-8B4A-4C11-90B5-6289BEF3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22AE-0C99-4371-A692-1DEC3B2CD36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BF8-8B4A-4C11-90B5-6289BEF3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4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22AE-0C99-4371-A692-1DEC3B2CD36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BF8-8B4A-4C11-90B5-6289BEF3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8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22AE-0C99-4371-A692-1DEC3B2CD36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BF8-8B4A-4C11-90B5-6289BEF3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6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22AE-0C99-4371-A692-1DEC3B2CD36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BF8-8B4A-4C11-90B5-6289BEF3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A22AE-0C99-4371-A692-1DEC3B2CD36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BF8-8B4A-4C11-90B5-6289BEF3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A22AE-0C99-4371-A692-1DEC3B2CD364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B7BF8-8B4A-4C11-90B5-6289BEF33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raziert@tncc.edu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tncc.edu/contact/directory/sonia-burfo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0206" y="2129957"/>
            <a:ext cx="6539166" cy="380271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401B5B"/>
                </a:solidFill>
              </a:rPr>
              <a:t>Virginia Peninsula  Community College</a:t>
            </a:r>
            <a:br>
              <a:rPr lang="en-US" sz="5400" b="1" dirty="0">
                <a:solidFill>
                  <a:srgbClr val="401B5B"/>
                </a:solidFill>
              </a:rPr>
            </a:br>
            <a:r>
              <a:rPr lang="en-US" sz="5400" b="1" dirty="0">
                <a:solidFill>
                  <a:srgbClr val="401B5B"/>
                </a:solidFill>
              </a:rPr>
              <a:t>Early Childhood Development </a:t>
            </a:r>
            <a:br>
              <a:rPr lang="en-US" sz="5400" b="1" dirty="0">
                <a:solidFill>
                  <a:srgbClr val="401B5B"/>
                </a:solidFill>
              </a:rPr>
            </a:br>
            <a:r>
              <a:rPr lang="en-US" sz="5400" b="1" dirty="0">
                <a:solidFill>
                  <a:srgbClr val="401B5B"/>
                </a:solidFill>
              </a:rPr>
              <a:t>AAS Degree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21585" y="11372092"/>
            <a:ext cx="8158097" cy="1383470"/>
          </a:xfrm>
        </p:spPr>
        <p:txBody>
          <a:bodyPr>
            <a:normAutofit/>
          </a:bodyPr>
          <a:lstStyle/>
          <a:p>
            <a:r>
              <a:rPr lang="en-US" dirty="0"/>
              <a:t>2018-2019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5" y="1240970"/>
            <a:ext cx="4023237" cy="226247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604" y="237929"/>
            <a:ext cx="1390261" cy="1292291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4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334" y="2012766"/>
            <a:ext cx="1078160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rgbClr val="0033CC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Did you know that 90% of brain development happens before age 5? Is your goal to make a difference in the lives of young children and their families? Ensure a good start in life? </a:t>
            </a:r>
          </a:p>
          <a:p>
            <a:pPr algn="ctr"/>
            <a:endParaRPr lang="en-US" sz="2400" b="1" dirty="0">
              <a:solidFill>
                <a:srgbClr val="0033CC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33CC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Do you want to work with or teach young children aged birth to 8?</a:t>
            </a:r>
          </a:p>
          <a:p>
            <a:endParaRPr lang="en-US" sz="2400" b="1" dirty="0">
              <a:solidFill>
                <a:srgbClr val="0033CC"/>
              </a:solidFill>
            </a:endParaRPr>
          </a:p>
          <a:p>
            <a:pPr algn="ctr"/>
            <a:r>
              <a:rPr lang="en-US" sz="2400" b="1" dirty="0">
                <a:solidFill>
                  <a:srgbClr val="00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Virginia Peninsula Early Childhood Development program prepares students to provide high-quality early care and education for children up to eight years old.  </a:t>
            </a:r>
          </a:p>
          <a:p>
            <a:endParaRPr lang="en-US" b="1" dirty="0">
              <a:solidFill>
                <a:srgbClr val="0033CC"/>
              </a:solidFill>
            </a:endParaRPr>
          </a:p>
          <a:p>
            <a:endParaRPr lang="en-US" b="1" dirty="0">
              <a:solidFill>
                <a:srgbClr val="0033CC"/>
              </a:solidFill>
            </a:endParaRPr>
          </a:p>
          <a:p>
            <a:pPr algn="ctr"/>
            <a:r>
              <a:rPr lang="en-US" b="1" dirty="0">
                <a:solidFill>
                  <a:srgbClr val="0033CC"/>
                </a:solidFill>
              </a:rPr>
              <a:t>For more information, visit https://www.tncc.edu/programs/early-childhood-development-associate-degree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5764" y="442096"/>
            <a:ext cx="3476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Children Need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57A99-1B42-4B96-98DF-CBD0EAE64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96" y="97034"/>
            <a:ext cx="1436974" cy="191573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604" y="237929"/>
            <a:ext cx="1390261" cy="1292291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35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858" y="4432300"/>
            <a:ext cx="90410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What can you do once you finish your early childhood degree? </a:t>
            </a:r>
          </a:p>
          <a:p>
            <a:pPr marL="114300" lvl="0" defTabSz="457200"/>
            <a:endParaRPr lang="en-US" sz="20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114300" lvl="0" defTabSz="457200"/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</a:rPr>
              <a:t> Students who complete the AAS degree are also eligible for transfer into select teacher education programs at 4-year higher education universities designed for licensure pre-k-3rd grade.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B1F31-2329-4052-8BF6-A23D0B81A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20"/>
          <a:stretch/>
        </p:blipFill>
        <p:spPr>
          <a:xfrm>
            <a:off x="300135" y="293368"/>
            <a:ext cx="1588534" cy="12938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604" y="237929"/>
            <a:ext cx="1390261" cy="1292291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4497" y="1789957"/>
            <a:ext cx="96297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Font typeface="Wingdings 3" charset="2"/>
              <a:buChar char=""/>
            </a:pPr>
            <a:r>
              <a:rPr lang="en-US" dirty="0">
                <a:solidFill>
                  <a:srgbClr val="0033CC"/>
                </a:solidFill>
              </a:rPr>
              <a:t>We offer courses that lead to stackable credentials – from career studies to one year certificate to a two-year AAS degree in early childhood. We offer courses that lead to stackable credentials – from career studies to one year certificate to a two-year AAS degree in early childhood development.  </a:t>
            </a:r>
          </a:p>
          <a:p>
            <a:pPr defTabSz="457200">
              <a:buFont typeface="Wingdings 3" charset="2"/>
              <a:buChar char=""/>
            </a:pPr>
            <a:endParaRPr lang="en-US" dirty="0">
              <a:solidFill>
                <a:srgbClr val="0033CC"/>
              </a:solidFill>
            </a:endParaRPr>
          </a:p>
          <a:p>
            <a:pPr defTabSz="457200">
              <a:buFont typeface="Wingdings 3" charset="2"/>
              <a:buChar char=""/>
            </a:pPr>
            <a:r>
              <a:rPr lang="en-US" dirty="0">
                <a:solidFill>
                  <a:srgbClr val="0033CC"/>
                </a:solidFill>
              </a:rPr>
              <a:t>Classes offered day, nights, weekends and online.  Day classes are scheduled either Monday/Wednesday or Tuesday/Thursday.  No day classes on Friday.</a:t>
            </a:r>
          </a:p>
          <a:p>
            <a:pPr defTabSz="457200">
              <a:buFont typeface="Wingdings 3" charset="2"/>
              <a:buChar char=""/>
            </a:pPr>
            <a:endParaRPr lang="en-US" dirty="0">
              <a:solidFill>
                <a:srgbClr val="0033CC"/>
              </a:solidFill>
            </a:endParaRPr>
          </a:p>
          <a:p>
            <a:pPr defTabSz="457200">
              <a:buFont typeface="Wingdings 3" charset="2"/>
              <a:buChar char=""/>
            </a:pPr>
            <a:r>
              <a:rPr lang="en-US" dirty="0">
                <a:solidFill>
                  <a:srgbClr val="0033CC"/>
                </a:solidFill>
              </a:rPr>
              <a:t>There are several scholarships available for early childhood students helping to keep tuition and book costs to a minimum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2DEDC-58C0-4FF5-A87E-BF22519536D0}"/>
              </a:ext>
            </a:extLst>
          </p:cNvPr>
          <p:cNvSpPr txBox="1"/>
          <p:nvPr/>
        </p:nvSpPr>
        <p:spPr>
          <a:xfrm flipH="1">
            <a:off x="3844604" y="596401"/>
            <a:ext cx="522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01B5B"/>
                </a:solidFill>
              </a:rPr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64221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8203" y="170085"/>
            <a:ext cx="73369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For more information 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on the Early Childhood Development Program</a:t>
            </a:r>
            <a:b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rgbClr val="0033CC"/>
                </a:solidFill>
              </a:rPr>
              <a:t>use the contact information below</a:t>
            </a:r>
          </a:p>
        </p:txBody>
      </p:sp>
      <p:sp>
        <p:nvSpPr>
          <p:cNvPr id="3" name="Rectangle 2"/>
          <p:cNvSpPr/>
          <p:nvPr/>
        </p:nvSpPr>
        <p:spPr>
          <a:xfrm>
            <a:off x="4408903" y="2361040"/>
            <a:ext cx="2618793" cy="2079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PSAHHS Advising Team</a:t>
            </a:r>
            <a:endParaRPr lang="en-US" sz="16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1600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1600" dirty="0"/>
              <a:t>Hampton Campus, </a:t>
            </a:r>
          </a:p>
          <a:p>
            <a:pPr algn="ctr"/>
            <a:r>
              <a:rPr lang="en-US" sz="1600" dirty="0"/>
              <a:t>Hastings, Suite 323</a:t>
            </a:r>
          </a:p>
          <a:p>
            <a:pPr algn="ctr"/>
            <a:r>
              <a:rPr lang="en-US" sz="16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(757) 825-2993</a:t>
            </a:r>
          </a:p>
          <a:p>
            <a:pPr algn="ctr"/>
            <a:endParaRPr lang="en-US" sz="1600" dirty="0"/>
          </a:p>
          <a:p>
            <a:pPr algn="ctr">
              <a:spcBef>
                <a:spcPts val="0"/>
              </a:spcBef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4833" y="2711029"/>
            <a:ext cx="32283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Teresa Frazier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Program Head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Early Childhood Development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fraziert@tncc.edu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757-825-3550</a:t>
            </a:r>
          </a:p>
        </p:txBody>
      </p:sp>
      <p:sp>
        <p:nvSpPr>
          <p:cNvPr id="6" name="Rectangle 5"/>
          <p:cNvSpPr/>
          <p:nvPr/>
        </p:nvSpPr>
        <p:spPr>
          <a:xfrm>
            <a:off x="7811838" y="2862106"/>
            <a:ext cx="2867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Historic Triangle campus, </a:t>
            </a:r>
          </a:p>
          <a:p>
            <a:r>
              <a:rPr lang="en-US" sz="16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Seth Fisher</a:t>
            </a:r>
            <a:r>
              <a:rPr lang="en-US" sz="1600" dirty="0"/>
              <a:t> </a:t>
            </a:r>
          </a:p>
          <a:p>
            <a:r>
              <a:rPr lang="en-US" sz="1600" dirty="0"/>
              <a:t>757-825-258-6529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0929" y="4188357"/>
            <a:ext cx="2633811" cy="1975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65" y="4100683"/>
            <a:ext cx="1826468" cy="2435290"/>
          </a:xfrm>
          <a:prstGeom prst="rect">
            <a:avLst/>
          </a:prstGeom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C10F2202-CC14-444B-987D-6C053494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838" y="4100683"/>
            <a:ext cx="2867608" cy="21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97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303</Words>
  <Application>Microsoft Office PowerPoint</Application>
  <PresentationFormat>Widescreen</PresentationFormat>
  <Paragraphs>39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Source Sans Pro</vt:lpstr>
      <vt:lpstr>Times New Roman</vt:lpstr>
      <vt:lpstr>Wingdings 3</vt:lpstr>
      <vt:lpstr>Office Theme</vt:lpstr>
      <vt:lpstr>Virginia Peninsula  Community College Early Childhood Development  AAS Degree</vt:lpstr>
      <vt:lpstr>PowerPoint Presentation</vt:lpstr>
      <vt:lpstr>PowerPoint Presentation</vt:lpstr>
      <vt:lpstr>PowerPoint Presentation</vt:lpstr>
    </vt:vector>
  </TitlesOfParts>
  <Company>TNCC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Mitzi</dc:creator>
  <cp:lastModifiedBy>Teresa Frazier</cp:lastModifiedBy>
  <cp:revision>30</cp:revision>
  <dcterms:created xsi:type="dcterms:W3CDTF">2021-06-29T18:00:24Z</dcterms:created>
  <dcterms:modified xsi:type="dcterms:W3CDTF">2022-07-16T05:12:16Z</dcterms:modified>
</cp:coreProperties>
</file>